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 autoAdjust="0"/>
    <p:restoredTop sz="94660"/>
  </p:normalViewPr>
  <p:slideViewPr>
    <p:cSldViewPr>
      <p:cViewPr varScale="1">
        <p:scale>
          <a:sx n="68" d="100"/>
          <a:sy n="68" d="100"/>
        </p:scale>
        <p:origin x="-522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324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7904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50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388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276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828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3626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078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97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129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285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D4BD6-902E-47C3-BD24-7D351B250F4E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6BD-BC63-4574-B027-32A290BB2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428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0064" y="4533533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smtClean="0"/>
              <a:t>die </a:t>
            </a:r>
            <a:r>
              <a:rPr lang="en-US" sz="10000" dirty="0" err="1" smtClean="0"/>
              <a:t>Kreuzung</a:t>
            </a:r>
            <a:endParaRPr lang="en-US" sz="10000" dirty="0"/>
          </a:p>
        </p:txBody>
      </p:sp>
      <p:pic>
        <p:nvPicPr>
          <p:cNvPr id="1026" name="Picture 2" descr="C:\Documents and Settings\ahart\Local Settings\Temporary Internet Files\Content.IE5\WZZQT151\MC900411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23865"/>
            <a:ext cx="4320012" cy="3443335"/>
          </a:xfrm>
          <a:prstGeom prst="rect">
            <a:avLst/>
          </a:prstGeom>
          <a:noFill/>
        </p:spPr>
      </p:pic>
      <p:grpSp>
        <p:nvGrpSpPr>
          <p:cNvPr id="4" name="Group 3"/>
          <p:cNvGrpSpPr/>
          <p:nvPr/>
        </p:nvGrpSpPr>
        <p:grpSpPr>
          <a:xfrm>
            <a:off x="2638964" y="986104"/>
            <a:ext cx="3886200" cy="3084969"/>
            <a:chOff x="1524000" y="1295400"/>
            <a:chExt cx="3733800" cy="3008769"/>
          </a:xfrm>
        </p:grpSpPr>
        <p:sp>
          <p:nvSpPr>
            <p:cNvPr id="2" name="Isosceles Triangle 1"/>
            <p:cNvSpPr/>
            <p:nvPr/>
          </p:nvSpPr>
          <p:spPr>
            <a:xfrm>
              <a:off x="1524000" y="1295400"/>
              <a:ext cx="3733800" cy="2895600"/>
            </a:xfrm>
            <a:prstGeom prst="triangle">
              <a:avLst/>
            </a:prstGeom>
            <a:noFill/>
            <a:ln w="2540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766512" y="2057400"/>
              <a:ext cx="1348288" cy="2246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K</a:t>
              </a:r>
              <a:endParaRPr lang="en-US" sz="1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429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" descr="http://www.sicherestrassen.de/VKZBilder/36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33400"/>
            <a:ext cx="4724400" cy="477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50808" y="5229673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</a:t>
            </a:r>
            <a:r>
              <a:rPr lang="en-US" sz="7200" dirty="0" err="1" smtClean="0"/>
              <a:t>Polizei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41562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" descr="http://www.wikivoyage.org/w/shared/images/thumb/6/6f/SymbolHospital.svg/50px-SymbolHospital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430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350808" y="46482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das </a:t>
            </a:r>
            <a:r>
              <a:rPr lang="en-US" sz="7200" dirty="0" err="1" smtClean="0"/>
              <a:t>Krankenhaus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42861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http://www.geodaten-detmold.de/html/nahverkehr/Grafik/Haltestel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762000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04800" y="4800600"/>
            <a:ext cx="9753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</a:t>
            </a:r>
            <a:r>
              <a:rPr lang="en-US" sz="7200" dirty="0" err="1" smtClean="0"/>
              <a:t>Haltestelle</a:t>
            </a:r>
            <a:endParaRPr lang="en-US" sz="7200" dirty="0" smtClean="0"/>
          </a:p>
          <a:p>
            <a:pPr algn="ctr">
              <a:spcBef>
                <a:spcPct val="50000"/>
              </a:spcBef>
            </a:pPr>
            <a:r>
              <a:rPr lang="en-US" sz="7200" dirty="0" smtClean="0"/>
              <a:t>(</a:t>
            </a:r>
            <a:r>
              <a:rPr lang="en-US" sz="7200" dirty="0" err="1" smtClean="0"/>
              <a:t>Bushaltestelle</a:t>
            </a:r>
            <a:r>
              <a:rPr lang="en-US" sz="7200" dirty="0" smtClean="0"/>
              <a:t>)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174773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 descr="http://upload.wikimedia.org/wikipedia/commons/thumb/e/e4/RWB_Bahnhof.svg/150px-RWB_Bahnhof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066800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50808" y="48768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der </a:t>
            </a:r>
            <a:r>
              <a:rPr lang="en-US" sz="7200" dirty="0" err="1" smtClean="0"/>
              <a:t>Bahnhof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36780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us.123rf.com/400wm/400/400/konstantinks/konstantinks1111/konstantinks111100238/11236989-metall-bank-symbol-auf-weissem-hintergrund--vek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47" y="1219200"/>
            <a:ext cx="4446374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08666" y="49530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Bank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14381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home.arcor.de/kreuzbuehl/Hompage%20Apotheke/jpg/apotheke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609600"/>
            <a:ext cx="3733800" cy="382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08666" y="49530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</a:t>
            </a:r>
            <a:r>
              <a:rPr lang="en-US" sz="7200" dirty="0" err="1" smtClean="0"/>
              <a:t>Apotheke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25322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hart\AppData\Local\Microsoft\Windows\Temporary Internet Files\Content.IE5\NUOQFSB6\MC9001862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0"/>
            <a:ext cx="4114800" cy="4973934"/>
          </a:xfrm>
          <a:prstGeom prst="rect">
            <a:avLst/>
          </a:prstGeom>
          <a:noFill/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08666" y="49530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Dom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4388584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smtClean="0">
                <a:cs typeface="Arial" charset="0"/>
              </a:rPr>
              <a:t>die </a:t>
            </a:r>
            <a:r>
              <a:rPr lang="en-US" sz="10000" dirty="0" err="1" smtClean="0">
                <a:cs typeface="Arial" charset="0"/>
              </a:rPr>
              <a:t>Brücke</a:t>
            </a:r>
            <a:endParaRPr lang="en-US" sz="10000" dirty="0">
              <a:cs typeface="Arial" charset="0"/>
            </a:endParaRPr>
          </a:p>
        </p:txBody>
      </p:sp>
      <p:pic>
        <p:nvPicPr>
          <p:cNvPr id="4102" name="Picture 6" descr="C:\Documents and Settings\ahart\Local Settings\Temporary Internet Files\Content.IE5\P7Y29W10\MC9003364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838200"/>
            <a:ext cx="4342943" cy="2635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9734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6" descr="http://www.sondershausen.de/cms/upload/Allgemein/pressebilder/rathaus_stadtwappen.JPG"/>
          <p:cNvPicPr>
            <a:picLocks noChangeAspect="1" noChangeArrowheads="1"/>
          </p:cNvPicPr>
          <p:nvPr/>
        </p:nvPicPr>
        <p:blipFill>
          <a:blip r:embed="rId2" cstate="print"/>
          <a:srcRect l="33333" t="23669" r="29333" b="21893"/>
          <a:stretch>
            <a:fillRect/>
          </a:stretch>
        </p:blipFill>
        <p:spPr bwMode="auto">
          <a:xfrm>
            <a:off x="1524000" y="1143000"/>
            <a:ext cx="4572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das </a:t>
            </a:r>
            <a:r>
              <a:rPr lang="en-US" sz="7200" dirty="0" err="1" smtClean="0"/>
              <a:t>Rathaus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114619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C:\Documents and Settings\ahart\Local Settings\Temporary Internet Files\Content.IE5\X3DO13XK\MC90043254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33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4572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</a:t>
            </a:r>
            <a:r>
              <a:rPr lang="en-US" sz="7200" dirty="0" err="1" smtClean="0"/>
              <a:t>Ampel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45249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http://t3.gstatic.com/images?q=tbn:ANd9GcRCu66AHJGs5afJZCH4Drir00oMNx54-tWaR6CRAa6MTuuWMuj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9144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2286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der Park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60217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8" descr="http://www.tv-irsee.de/images/fussball_symb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04800"/>
            <a:ext cx="43719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dirty="0" smtClean="0"/>
              <a:t>der </a:t>
            </a:r>
            <a:r>
              <a:rPr lang="en-US" sz="6600" dirty="0" err="1" smtClean="0"/>
              <a:t>Sportplatz</a:t>
            </a:r>
            <a:endParaRPr lang="en-US" sz="6600" dirty="0"/>
          </a:p>
        </p:txBody>
      </p:sp>
    </p:spTree>
    <p:extLst>
      <p:ext uri="{BB962C8B-B14F-4D97-AF65-F5344CB8AC3E}">
        <p14:creationId xmlns="" xmlns:p14="http://schemas.microsoft.com/office/powerpoint/2010/main" val="427239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0" descr="http://1.bp.blogspot.com/_yatHggOZ-P4/S-yN07t3-8I/AAAAAAAAABE/thR6ecJR15I/s1600/440px-Deutsche-post-hor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14400"/>
            <a:ext cx="5029200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50808" y="46482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die Post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312271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http://us.123rf.com/400wm/400/400/orcearo/orcearo1104/orcearo110400554/9313293-a-wood-sign-with-a-green-arrow-with-a-hamburger-and-kio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1" t="37167" r="4425" b="20354"/>
          <a:stretch>
            <a:fillRect/>
          </a:stretch>
        </p:blipFill>
        <p:spPr bwMode="auto">
          <a:xfrm>
            <a:off x="1447800" y="1676400"/>
            <a:ext cx="6629400" cy="20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50808" y="46482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der Kiosk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13511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_AcBUSVxs82w/SPygZbgdXFI/AAAAAAAAK2w/hGdkNtAehNg/s400/Restaurant_Symbo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066800"/>
            <a:ext cx="3962400" cy="397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350808" y="49530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das Restaurant</a:t>
            </a:r>
            <a:endParaRPr lang="en-US" sz="7200" dirty="0"/>
          </a:p>
        </p:txBody>
      </p:sp>
    </p:spTree>
    <p:extLst>
      <p:ext uri="{BB962C8B-B14F-4D97-AF65-F5344CB8AC3E}">
        <p14:creationId xmlns="" xmlns:p14="http://schemas.microsoft.com/office/powerpoint/2010/main" val="38826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36</Words>
  <Application>Microsoft Office PowerPoint</Application>
  <PresentationFormat>On-screen Show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6</cp:revision>
  <dcterms:created xsi:type="dcterms:W3CDTF">2013-11-04T23:10:12Z</dcterms:created>
  <dcterms:modified xsi:type="dcterms:W3CDTF">2013-11-11T16:37:44Z</dcterms:modified>
</cp:coreProperties>
</file>